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  <a:srgbClr val="FF0066"/>
    <a:srgbClr val="FFFF00"/>
    <a:srgbClr val="F6F67E"/>
    <a:srgbClr val="F94D49"/>
    <a:srgbClr val="F3B415"/>
    <a:srgbClr val="00AC4E"/>
    <a:srgbClr val="F6882E"/>
    <a:srgbClr val="F6F8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86E1-4343-4C6D-B057-6A834E4B2AEC}" type="datetimeFigureOut">
              <a:rPr lang="ru-RU" smtClean="0"/>
              <a:pPr/>
              <a:t>06.08.2011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2/24/452/24452432_24133907_untitledrf.jpg" TargetMode="External"/><Relationship Id="rId13" Type="http://schemas.openxmlformats.org/officeDocument/2006/relationships/hyperlink" Target="http://i63.ltalk.ru/11/52/5211/85/285785/439533_3050603.gif" TargetMode="External"/><Relationship Id="rId18" Type="http://schemas.openxmlformats.org/officeDocument/2006/relationships/hyperlink" Target="http://imhobest.in.ua/uploads/posts/2009-06/thumbs/1245976239_1245962733_abs_v-2.jpg" TargetMode="External"/><Relationship Id="rId3" Type="http://schemas.openxmlformats.org/officeDocument/2006/relationships/hyperlink" Target="http://www.samurai-bengal.ru/frm/index.php?topic=65.165" TargetMode="External"/><Relationship Id="rId21" Type="http://schemas.openxmlformats.org/officeDocument/2006/relationships/hyperlink" Target="http://i48.photobucket.com/albums/f223/HardStar_2008/vector-rainbow.jpg" TargetMode="External"/><Relationship Id="rId7" Type="http://schemas.openxmlformats.org/officeDocument/2006/relationships/hyperlink" Target="http://www.sadmoy.ru/_ph/12/784283350.jpg" TargetMode="External"/><Relationship Id="rId12" Type="http://schemas.openxmlformats.org/officeDocument/2006/relationships/hyperlink" Target="http://i63.ltalk.ru/11/52/5211/84/285784/439530_3050586.gif" TargetMode="External"/><Relationship Id="rId17" Type="http://schemas.openxmlformats.org/officeDocument/2006/relationships/hyperlink" Target="http://www.topglobus.ru/skin/smile/s8855.gif" TargetMode="External"/><Relationship Id="rId2" Type="http://schemas.openxmlformats.org/officeDocument/2006/relationships/hyperlink" Target="http://www.startvocal.ru/load/detskie_minusovki/5" TargetMode="External"/><Relationship Id="rId16" Type="http://schemas.openxmlformats.org/officeDocument/2006/relationships/hyperlink" Target="http://gsmnet.ru/anime/anime/anime_41.htm" TargetMode="External"/><Relationship Id="rId20" Type="http://schemas.openxmlformats.org/officeDocument/2006/relationships/hyperlink" Target="http://s13.radikal.ru/i186/1001/b8/1ba5dd84c27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now.alvas.ru/Gify/cat_link.gif" TargetMode="External"/><Relationship Id="rId11" Type="http://schemas.openxmlformats.org/officeDocument/2006/relationships/hyperlink" Target="http://i63.ltalk.ru/11/52/5211/80/285780/439519_3050594.gif" TargetMode="External"/><Relationship Id="rId5" Type="http://schemas.openxmlformats.org/officeDocument/2006/relationships/hyperlink" Target="http://fantasyflash.ru/anime/index.php?kont=kitty&amp;n=2" TargetMode="External"/><Relationship Id="rId15" Type="http://schemas.openxmlformats.org/officeDocument/2006/relationships/hyperlink" Target="http://www.welldes.com/content/0/read50.html" TargetMode="External"/><Relationship Id="rId23" Type="http://schemas.openxmlformats.org/officeDocument/2006/relationships/slide" Target="slide2.xml"/><Relationship Id="rId10" Type="http://schemas.openxmlformats.org/officeDocument/2006/relationships/hyperlink" Target="http://i026.radikal.ru/0803/cb/945680428452.gif" TargetMode="External"/><Relationship Id="rId19" Type="http://schemas.openxmlformats.org/officeDocument/2006/relationships/hyperlink" Target="http://img-eburg.fotki.yandex.ru/get/31/jenek138.79/0_14e5f_9d22a228_XL" TargetMode="External"/><Relationship Id="rId4" Type="http://schemas.openxmlformats.org/officeDocument/2006/relationships/hyperlink" Target="http://www.welldes.com/animation.htm" TargetMode="External"/><Relationship Id="rId9" Type="http://schemas.openxmlformats.org/officeDocument/2006/relationships/hyperlink" Target="http://fantasyflash.ru/anime/index.php?kont=kitty&amp;n=5" TargetMode="External"/><Relationship Id="rId14" Type="http://schemas.openxmlformats.org/officeDocument/2006/relationships/hyperlink" Target="http://i63.ltalk.ru/11/52/5211/86/285786/439534_3050590.gif" TargetMode="External"/><Relationship Id="rId22" Type="http://schemas.openxmlformats.org/officeDocument/2006/relationships/hyperlink" Target="http://www.goldenone.ru/content/images/2008_09_20_0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08_09_20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609"/>
          <a:stretch>
            <a:fillRect/>
          </a:stretch>
        </p:blipFill>
        <p:spPr>
          <a:xfrm>
            <a:off x="-2" y="0"/>
            <a:ext cx="9224242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43800" cy="17145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Физминутки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«Повторяй! Не зевай!»</a:t>
            </a:r>
            <a:b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часть</a:t>
            </a:r>
            <a:endParaRPr lang="ru-RU" sz="31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500066" cy="428628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7715272" y="6215082"/>
            <a:ext cx="571504" cy="428628"/>
          </a:xfrm>
          <a:prstGeom prst="actionButtonEnd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Безымянный3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85728"/>
            <a:ext cx="8286808" cy="6143668"/>
          </a:xfrm>
        </p:spPr>
      </p:pic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715008" y="1643050"/>
            <a:ext cx="2286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Три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пингвина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57166"/>
            <a:ext cx="3929090" cy="50006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</a:t>
            </a:r>
            <a:r>
              <a:rPr lang="ru-RU" sz="2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физминутку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000232" y="3357562"/>
            <a:ext cx="29289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Ромашковое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поле</a:t>
            </a:r>
            <a:endParaRPr lang="ru-RU" sz="2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Выноска-облако 19">
            <a:hlinkClick r:id="" action="ppaction://noaction"/>
          </p:cNvPr>
          <p:cNvSpPr/>
          <p:nvPr/>
        </p:nvSpPr>
        <p:spPr>
          <a:xfrm>
            <a:off x="3357554" y="5000636"/>
            <a:ext cx="2500330" cy="1357322"/>
          </a:xfrm>
          <a:prstGeom prst="cloudCallout">
            <a:avLst>
              <a:gd name="adj1" fmla="val 18177"/>
              <a:gd name="adj2" fmla="val 30630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10" y="178592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786058"/>
            <a:ext cx="1297065" cy="1331808"/>
          </a:xfrm>
          <a:prstGeom prst="rect">
            <a:avLst/>
          </a:prstGeom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357562"/>
            <a:ext cx="1285884" cy="1285884"/>
          </a:xfrm>
          <a:prstGeom prst="rect">
            <a:avLst/>
          </a:prstGeom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4429132"/>
            <a:ext cx="1357322" cy="1357322"/>
          </a:xfrm>
          <a:prstGeom prst="rect">
            <a:avLst/>
          </a:prstGeom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71942"/>
            <a:ext cx="1357322" cy="1357322"/>
          </a:xfrm>
          <a:prstGeom prst="rect">
            <a:avLst/>
          </a:prstGeom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2571744"/>
            <a:ext cx="2214578" cy="2214578"/>
          </a:xfrm>
          <a:prstGeom prst="rect">
            <a:avLst/>
          </a:prstGeom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572008"/>
            <a:ext cx="1357322" cy="1357322"/>
          </a:xfrm>
          <a:prstGeom prst="rect">
            <a:avLst/>
          </a:prstGeom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214686"/>
            <a:ext cx="1357322" cy="1357322"/>
          </a:xfrm>
          <a:prstGeom prst="rect">
            <a:avLst/>
          </a:prstGeom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500306"/>
            <a:ext cx="1857388" cy="1857388"/>
          </a:xfrm>
          <a:prstGeom prst="rect">
            <a:avLst/>
          </a:prstGeom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714620"/>
            <a:ext cx="1928826" cy="1928826"/>
          </a:xfrm>
          <a:prstGeom prst="rect">
            <a:avLst/>
          </a:prstGeom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2571744"/>
            <a:ext cx="1000125" cy="1143000"/>
          </a:xfrm>
          <a:prstGeom prst="rect">
            <a:avLst/>
          </a:prstGeom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2571744"/>
            <a:ext cx="1000125" cy="1143000"/>
          </a:xfrm>
          <a:prstGeom prst="rect">
            <a:avLst/>
          </a:prstGeom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3214686"/>
            <a:ext cx="1252340" cy="1285884"/>
          </a:xfrm>
          <a:prstGeom prst="rect">
            <a:avLst/>
          </a:prstGeom>
        </p:spPr>
      </p:pic>
      <p:sp>
        <p:nvSpPr>
          <p:cNvPr id="48" name="Овальная выноска 47"/>
          <p:cNvSpPr/>
          <p:nvPr/>
        </p:nvSpPr>
        <p:spPr>
          <a:xfrm>
            <a:off x="3357554" y="2428868"/>
            <a:ext cx="2857520" cy="857256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50004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  <a:endParaRPr lang="ru-RU" sz="4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4572008"/>
            <a:ext cx="1000125" cy="1143000"/>
          </a:xfrm>
          <a:prstGeom prst="rect">
            <a:avLst/>
          </a:prstGeom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4572008"/>
            <a:ext cx="1000125" cy="1143000"/>
          </a:xfrm>
          <a:prstGeom prst="rect">
            <a:avLst/>
          </a:prstGeom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3286124"/>
            <a:ext cx="2047876" cy="2047876"/>
          </a:xfrm>
          <a:prstGeom prst="rect">
            <a:avLst/>
          </a:prstGeom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714620"/>
            <a:ext cx="2047876" cy="2047876"/>
          </a:xfrm>
          <a:prstGeom prst="rect">
            <a:avLst/>
          </a:prstGeom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143116"/>
            <a:ext cx="2047876" cy="2047876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rId10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12" descr="Безымянный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357297"/>
            <a:ext cx="9143999" cy="3714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/>
            <a:r>
              <a:rPr lang="ru-RU" sz="44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43971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Источники 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714357"/>
            <a:ext cx="8143932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hlinkClick r:id="rId2"/>
              </a:rPr>
              <a:t>Музыка</a:t>
            </a:r>
          </a:p>
          <a:p>
            <a:r>
              <a:rPr lang="en-US" sz="1400" dirty="0" smtClean="0">
                <a:hlinkClick r:id="rId2"/>
              </a:rPr>
              <a:t>http://www.startvocal.ru/load/detskie_minusovki/5</a:t>
            </a:r>
            <a:r>
              <a:rPr lang="ru-RU" sz="1400" dirty="0" smtClean="0"/>
              <a:t> - «Белая ромашка», «Убежало молоко», «Грязнуля», «Три пингвина»</a:t>
            </a:r>
          </a:p>
          <a:p>
            <a:r>
              <a:rPr lang="ru-RU" sz="1400" u="sng" dirty="0" smtClean="0">
                <a:solidFill>
                  <a:srgbClr val="FF0000"/>
                </a:solidFill>
              </a:rPr>
              <a:t>Картинки </a:t>
            </a:r>
          </a:p>
          <a:p>
            <a:r>
              <a:rPr lang="ru-RU" sz="1400" u="sng" dirty="0" smtClean="0">
                <a:hlinkClick r:id="rId3"/>
              </a:rPr>
              <a:t>http://www.samurai-bengal.ru/frm/index.php?topic=65.165</a:t>
            </a:r>
            <a:r>
              <a:rPr lang="ru-RU" sz="1400" u="sng" dirty="0" smtClean="0"/>
              <a:t> – пчелки</a:t>
            </a:r>
          </a:p>
          <a:p>
            <a:r>
              <a:rPr lang="en-US" sz="1400" dirty="0" smtClean="0">
                <a:hlinkClick r:id="rId4"/>
              </a:rPr>
              <a:t>http://www.welldes.com/animation.htm</a:t>
            </a:r>
            <a:r>
              <a:rPr lang="ru-RU" sz="1400" dirty="0" smtClean="0"/>
              <a:t> - цыпленок</a:t>
            </a:r>
          </a:p>
          <a:p>
            <a:r>
              <a:rPr lang="ru-RU" sz="1400" u="sng" dirty="0" smtClean="0">
                <a:hlinkClick r:id="rId5"/>
              </a:rPr>
              <a:t>http://fantasy</a:t>
            </a:r>
            <a:r>
              <a:rPr lang="ru-RU" sz="1400" u="sng" dirty="0" smtClean="0">
                <a:hlinkClick r:id="rId6"/>
              </a:rPr>
              <a:t>http://www.snow.alvas.ru/Gify/cat_link.gif</a:t>
            </a:r>
            <a:r>
              <a:rPr lang="ru-RU" sz="1400" dirty="0" smtClean="0"/>
              <a:t> - кот прыгает и хлопает в ладоши</a:t>
            </a:r>
          </a:p>
          <a:p>
            <a:r>
              <a:rPr lang="ru-RU" sz="1400" u="sng" dirty="0" smtClean="0">
                <a:hlinkClick r:id="rId7"/>
              </a:rPr>
              <a:t>http://www.sadmoy.ru/_ph/12/784283350.jpg</a:t>
            </a:r>
            <a:r>
              <a:rPr lang="ru-RU" sz="1400" dirty="0" smtClean="0"/>
              <a:t> - фон ромашковое поле</a:t>
            </a:r>
          </a:p>
          <a:p>
            <a:r>
              <a:rPr lang="ru-RU" sz="1400" u="sng" dirty="0" smtClean="0">
                <a:hlinkClick r:id="rId8"/>
              </a:rPr>
              <a:t>http://img0.liveinternet.ru/images/attach/b/2/24/452/24452432_24133907_untitledrf.jpg</a:t>
            </a:r>
            <a:r>
              <a:rPr lang="ru-RU" sz="1400" dirty="0" smtClean="0"/>
              <a:t> - ромашка</a:t>
            </a:r>
          </a:p>
          <a:p>
            <a:r>
              <a:rPr lang="en-US" sz="1400" dirty="0" smtClean="0">
                <a:hlinkClick r:id="rId9"/>
              </a:rPr>
              <a:t>http://fantasyflash.ru/anime/index.php?kont=kitty&amp;n=5</a:t>
            </a:r>
            <a:r>
              <a:rPr lang="ru-RU" sz="1400" dirty="0" smtClean="0"/>
              <a:t> –котик в синем</a:t>
            </a:r>
          </a:p>
          <a:p>
            <a:r>
              <a:rPr lang="ru-RU" sz="1400" u="sng" dirty="0" smtClean="0">
                <a:hlinkClick r:id="rId10"/>
              </a:rPr>
              <a:t>http://i026.radikal.ru/0803/cb/945680428452.gif</a:t>
            </a:r>
            <a:r>
              <a:rPr lang="ru-RU" sz="1400" dirty="0" smtClean="0"/>
              <a:t> - девочка в очках</a:t>
            </a:r>
          </a:p>
          <a:p>
            <a:r>
              <a:rPr lang="ru-RU" sz="1400" u="sng" dirty="0" smtClean="0">
                <a:hlinkClick r:id="rId11"/>
              </a:rPr>
              <a:t>http://i63.ltalk.ru/11/52/5211/80/285780/439519_3050594.gif</a:t>
            </a:r>
            <a:r>
              <a:rPr lang="ru-RU" sz="1400" dirty="0" smtClean="0"/>
              <a:t> - мальчик танцует</a:t>
            </a:r>
          </a:p>
          <a:p>
            <a:r>
              <a:rPr lang="ru-RU" sz="1400" u="sng" dirty="0" smtClean="0">
                <a:hlinkClick r:id="rId12"/>
              </a:rPr>
              <a:t>http://i63.ltalk.ru/11/52/5211/84/285784/439530_3050586.gif</a:t>
            </a:r>
            <a:r>
              <a:rPr lang="ru-RU" sz="1400" dirty="0" smtClean="0"/>
              <a:t> -  боксер</a:t>
            </a:r>
          </a:p>
          <a:p>
            <a:r>
              <a:rPr lang="ru-RU" sz="1400" u="sng" dirty="0" smtClean="0">
                <a:hlinkClick r:id="rId13"/>
              </a:rPr>
              <a:t>http://i63.ltalk.ru/11/52/5211/85/285785/439533_3050603.gif</a:t>
            </a:r>
            <a:r>
              <a:rPr lang="ru-RU" sz="1400" dirty="0" smtClean="0"/>
              <a:t> - репер</a:t>
            </a:r>
          </a:p>
          <a:p>
            <a:r>
              <a:rPr lang="ru-RU" sz="1400" u="sng" dirty="0" smtClean="0">
                <a:hlinkClick r:id="rId14"/>
              </a:rPr>
              <a:t>http://i63.ltalk.ru/11/52/5211/86/285786/439534_3050590.gif</a:t>
            </a:r>
            <a:r>
              <a:rPr lang="ru-RU" sz="1400" dirty="0" smtClean="0"/>
              <a:t> - девочка на платформе</a:t>
            </a:r>
          </a:p>
          <a:p>
            <a:r>
              <a:rPr lang="ru-RU" sz="1400" u="sng" dirty="0" smtClean="0">
                <a:hlinkClick r:id="rId15"/>
              </a:rPr>
              <a:t>http://www.welldes.com/content/0/read50.html</a:t>
            </a:r>
            <a:r>
              <a:rPr lang="ru-RU" sz="1400" dirty="0" smtClean="0"/>
              <a:t> - пингвины</a:t>
            </a:r>
          </a:p>
          <a:p>
            <a:r>
              <a:rPr lang="ru-RU" sz="1400" u="sng" dirty="0" smtClean="0">
                <a:hlinkClick r:id="rId16"/>
              </a:rPr>
              <a:t>http://gsmnet.ru/anime/anime/anime_41.htm</a:t>
            </a:r>
            <a:r>
              <a:rPr lang="ru-RU" sz="1400" dirty="0" smtClean="0"/>
              <a:t> - смайлики</a:t>
            </a:r>
          </a:p>
          <a:p>
            <a:r>
              <a:rPr lang="ru-RU" sz="1400" u="sng" dirty="0" smtClean="0">
                <a:hlinkClick r:id="rId17"/>
              </a:rPr>
              <a:t>http://www.topglobus.ru/skin/smile/s8855.gif</a:t>
            </a:r>
            <a:r>
              <a:rPr lang="ru-RU" sz="1400" dirty="0" smtClean="0"/>
              <a:t> - смайлик танцует</a:t>
            </a:r>
          </a:p>
          <a:p>
            <a:r>
              <a:rPr lang="ru-RU" sz="1400" u="sng" dirty="0" smtClean="0">
                <a:hlinkClick r:id="rId18"/>
              </a:rPr>
              <a:t>http://imhobest.in.ua/uploads/posts/2009-06/thumbs/1245976239_1245962733_abs_v-2.jpg</a:t>
            </a:r>
            <a:r>
              <a:rPr lang="ru-RU" sz="1400" dirty="0" smtClean="0"/>
              <a:t> -  фон разноцветный</a:t>
            </a:r>
          </a:p>
          <a:p>
            <a:r>
              <a:rPr lang="ru-RU" sz="1400" u="sng" dirty="0" smtClean="0">
                <a:hlinkClick r:id="rId19"/>
              </a:rPr>
              <a:t>http://img-eburg.fotki.yandex.ru/get/31/jenek138.79/0_14e5f_9d22a228_XL</a:t>
            </a:r>
            <a:r>
              <a:rPr lang="ru-RU" sz="1400" dirty="0" smtClean="0"/>
              <a:t> - синий фон</a:t>
            </a:r>
          </a:p>
          <a:p>
            <a:r>
              <a:rPr lang="ru-RU" sz="1400" u="sng" dirty="0" smtClean="0">
                <a:hlinkClick r:id="rId20"/>
              </a:rPr>
              <a:t>http://s13.radikal.ru/i186/1001/b8/1ba5dd84c273.jpg</a:t>
            </a:r>
            <a:r>
              <a:rPr lang="ru-RU" sz="1400" dirty="0" smtClean="0"/>
              <a:t> - инопланетянин</a:t>
            </a:r>
          </a:p>
          <a:p>
            <a:r>
              <a:rPr lang="ru-RU" sz="1400" u="sng" dirty="0" smtClean="0">
                <a:hlinkClick r:id="rId21"/>
              </a:rPr>
              <a:t>http://i48.photobucket.com/albums/f223/HardStar_2008/vector-rainbow.jpg</a:t>
            </a:r>
            <a:r>
              <a:rPr lang="ru-RU" sz="1400" dirty="0" smtClean="0"/>
              <a:t> -   фон с  радугой</a:t>
            </a:r>
          </a:p>
          <a:p>
            <a:r>
              <a:rPr lang="ru-RU" sz="1400" u="sng" dirty="0" smtClean="0">
                <a:hlinkClick r:id="rId22"/>
              </a:rPr>
              <a:t>http://www.goldenone.ru/content/images/2008_09_20_03.jpg</a:t>
            </a:r>
            <a:r>
              <a:rPr lang="ru-RU" sz="1400" dirty="0" smtClean="0"/>
              <a:t> - оранжево-зеленый  фон с бабочками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3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166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Физминутки «Повторяй! Не зевай!» 1 часть</vt:lpstr>
      <vt:lpstr>Слайд 2</vt:lpstr>
      <vt:lpstr>Слайд 3</vt:lpstr>
      <vt:lpstr>Повторяй! Не зевай! </vt:lpstr>
      <vt:lpstr>Источники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повторяй! не зевай!</dc:title>
  <dc:subject>физминутки </dc:subject>
  <dc:creator>Дегелевич В.Б.</dc:creator>
  <cp:lastModifiedBy>валя</cp:lastModifiedBy>
  <cp:revision>217</cp:revision>
  <dcterms:created xsi:type="dcterms:W3CDTF">2010-02-21T13:06:11Z</dcterms:created>
  <dcterms:modified xsi:type="dcterms:W3CDTF">2011-08-07T03:15:29Z</dcterms:modified>
</cp:coreProperties>
</file>